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64" r:id="rId5"/>
    <p:sldId id="265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BM Plex Sans Medium" panose="020B0604020202020204" charset="0"/>
      <p:regular r:id="rId17"/>
    </p:embeddedFont>
    <p:embeddedFont>
      <p:font typeface="Roboto" panose="020B0604020202020204" charset="0"/>
      <p:regular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0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5275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Sistema de Resfriamento com Sensor de Temperatura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trabalho apresenta o desenvolvimento de um sistema de resfriamento automatizado, utilizando sensores de temperatura e microcontroladores, com foco na metodologia ágil de desenvolvimento de software e em um plano de testes abrangente.</a:t>
            </a:r>
            <a:endParaRPr lang="en-US" sz="175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41EBA0F-9C60-44BD-BCB7-A0F029137942}"/>
              </a:ext>
            </a:extLst>
          </p:cNvPr>
          <p:cNvSpPr txBox="1"/>
          <p:nvPr/>
        </p:nvSpPr>
        <p:spPr>
          <a:xfrm>
            <a:off x="6280190" y="7629099"/>
            <a:ext cx="411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Caio de Sousa Passiano - 824136218</a:t>
            </a:r>
            <a:endParaRPr lang="pt-B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16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Conclusão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desenvolvimento do sistema de resfriamento automatizado com sensores de temperatura atende aos requisitos de automação e eficiência energética, proporcionando uma solução escalável, confiável e segura. O planejamento de testes bem estruturado e a definição clara dos requisitos garantiram que o sistema atenda às expectativas do cliente e aos critérios de qualidade preestabelecidos.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5657" y="1374219"/>
            <a:ext cx="7705487" cy="1284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Documentos de Desenvolvimento de Software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5657" y="2966680"/>
            <a:ext cx="3749993" cy="2170271"/>
          </a:xfrm>
          <a:prstGeom prst="roundRect">
            <a:avLst>
              <a:gd name="adj" fmla="val 1420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6411158" y="3172182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Plano de Projeto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1158" y="3616523"/>
            <a:ext cx="3338989" cy="1314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plano de projeto descreve a metodologia ágil utilizada, o escopo do sistema e os recursos a serem empregados.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1151" y="2966680"/>
            <a:ext cx="3749993" cy="2170271"/>
          </a:xfrm>
          <a:prstGeom prst="roundRect">
            <a:avLst>
              <a:gd name="adj" fmla="val 1420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10366653" y="3172182"/>
            <a:ext cx="300763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Documento de Requisitos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66653" y="3616523"/>
            <a:ext cx="3338989" cy="1314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documento define os requisitos funcionais e não funcionais do sistema, incluindo funcionalidades, interface e desempenho desejados.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5657" y="5342453"/>
            <a:ext cx="7705487" cy="1512808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11" name="Text 8"/>
          <p:cNvSpPr/>
          <p:nvPr/>
        </p:nvSpPr>
        <p:spPr>
          <a:xfrm>
            <a:off x="6411158" y="5547955"/>
            <a:ext cx="2809637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Planejamento de Testes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1158" y="5992297"/>
            <a:ext cx="7294483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planejamento de testes detalha as estratégias, tipos de testes e ferramentas a serem utilizadas para garantir a qualidade do sistema.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0908" y="430145"/>
            <a:ext cx="94640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Planejamento de Testes de Software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00908" y="1405649"/>
            <a:ext cx="34214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Cronograma de Atividades</a:t>
            </a:r>
            <a:endParaRPr lang="en-US" sz="2200" dirty="0"/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0D2380A3-938E-45C7-8740-D0D0E8EC21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511932"/>
              </p:ext>
            </p:extLst>
          </p:nvPr>
        </p:nvGraphicFramePr>
        <p:xfrm>
          <a:off x="1006476" y="2183643"/>
          <a:ext cx="12617448" cy="46403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54362">
                  <a:extLst>
                    <a:ext uri="{9D8B030D-6E8A-4147-A177-3AD203B41FA5}">
                      <a16:colId xmlns:a16="http://schemas.microsoft.com/office/drawing/2014/main" val="666328974"/>
                    </a:ext>
                  </a:extLst>
                </a:gridCol>
                <a:gridCol w="3154362">
                  <a:extLst>
                    <a:ext uri="{9D8B030D-6E8A-4147-A177-3AD203B41FA5}">
                      <a16:colId xmlns:a16="http://schemas.microsoft.com/office/drawing/2014/main" val="1776527413"/>
                    </a:ext>
                  </a:extLst>
                </a:gridCol>
                <a:gridCol w="3154362">
                  <a:extLst>
                    <a:ext uri="{9D8B030D-6E8A-4147-A177-3AD203B41FA5}">
                      <a16:colId xmlns:a16="http://schemas.microsoft.com/office/drawing/2014/main" val="3894780947"/>
                    </a:ext>
                  </a:extLst>
                </a:gridCol>
                <a:gridCol w="3154362">
                  <a:extLst>
                    <a:ext uri="{9D8B030D-6E8A-4147-A177-3AD203B41FA5}">
                      <a16:colId xmlns:a16="http://schemas.microsoft.com/office/drawing/2014/main" val="3611407103"/>
                    </a:ext>
                  </a:extLst>
                </a:gridCol>
              </a:tblGrid>
              <a:tr h="66290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Atividade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Responsável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Data de Início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Data de Término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019381883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Definição dos requisitos de testes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Equipe de desenvolvimento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01/01/2024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05/01/2024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029190867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Planejamento de testes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Líder de QA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06/01/2024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10/01/2024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34985189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Implementação dos casos de teste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Testadores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11/01/2024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20/01/2024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884878948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Execução de testes iniciais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Testadores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21/01/2024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25/01/2024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2523657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Revisão e análise dos resultados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Líder de QA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26/01/2024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30/01/2024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201780723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Teste de aceitação pelo cliente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Cliente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31/01/2024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 dirty="0">
                          <a:effectLst/>
                        </a:rPr>
                        <a:t>03/02/2024</a:t>
                      </a:r>
                      <a:endParaRPr lang="pt-BR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35836305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ECFFE2C-4428-41B6-A0B9-C669D2ACDF14}"/>
              </a:ext>
            </a:extLst>
          </p:cNvPr>
          <p:cNvSpPr txBox="1"/>
          <p:nvPr/>
        </p:nvSpPr>
        <p:spPr>
          <a:xfrm>
            <a:off x="1091821" y="1023582"/>
            <a:ext cx="2499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Alocação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de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Recursos</a:t>
            </a:r>
            <a:endParaRPr lang="pt-BR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CA27271C-5852-4CFB-B560-5A31EB4DAC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076580"/>
              </p:ext>
            </p:extLst>
          </p:nvPr>
        </p:nvGraphicFramePr>
        <p:xfrm>
          <a:off x="1255593" y="2169994"/>
          <a:ext cx="11409528" cy="42571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25233">
                  <a:extLst>
                    <a:ext uri="{9D8B030D-6E8A-4147-A177-3AD203B41FA5}">
                      <a16:colId xmlns:a16="http://schemas.microsoft.com/office/drawing/2014/main" val="3575226404"/>
                    </a:ext>
                  </a:extLst>
                </a:gridCol>
                <a:gridCol w="2694765">
                  <a:extLst>
                    <a:ext uri="{9D8B030D-6E8A-4147-A177-3AD203B41FA5}">
                      <a16:colId xmlns:a16="http://schemas.microsoft.com/office/drawing/2014/main" val="3568553682"/>
                    </a:ext>
                  </a:extLst>
                </a:gridCol>
                <a:gridCol w="2694765">
                  <a:extLst>
                    <a:ext uri="{9D8B030D-6E8A-4147-A177-3AD203B41FA5}">
                      <a16:colId xmlns:a16="http://schemas.microsoft.com/office/drawing/2014/main" val="634708383"/>
                    </a:ext>
                  </a:extLst>
                </a:gridCol>
                <a:gridCol w="2694765">
                  <a:extLst>
                    <a:ext uri="{9D8B030D-6E8A-4147-A177-3AD203B41FA5}">
                      <a16:colId xmlns:a16="http://schemas.microsoft.com/office/drawing/2014/main" val="1923240528"/>
                    </a:ext>
                  </a:extLst>
                </a:gridCol>
              </a:tblGrid>
              <a:tr h="32057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Recurso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Quantidade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Responsável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Descrição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77453802"/>
                  </a:ext>
                </a:extLst>
              </a:tr>
              <a:tr h="9841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Testadores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3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Líder de QA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Responsáveis pela execução dos casos de teste.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082972937"/>
                  </a:ext>
                </a:extLst>
              </a:tr>
              <a:tr h="9841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Microcontroladores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2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Equipe técnica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Arduino ou ESP32 para testes de hardware.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835961197"/>
                  </a:ext>
                </a:extLst>
              </a:tr>
              <a:tr h="9841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Sensores                       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2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Equipe técnica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Sensores DHT11 e LM35 para validação funcional.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867854099"/>
                  </a:ext>
                </a:extLst>
              </a:tr>
              <a:tr h="9841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Software de testes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1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Líder de QA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 dirty="0">
                          <a:effectLst/>
                        </a:rPr>
                        <a:t>Ferramenta </a:t>
                      </a:r>
                      <a:r>
                        <a:rPr lang="pt-BR" sz="1200" kern="100" dirty="0" err="1">
                          <a:effectLst/>
                        </a:rPr>
                        <a:t>Selenium</a:t>
                      </a:r>
                      <a:r>
                        <a:rPr lang="pt-BR" sz="1200" kern="100" dirty="0">
                          <a:effectLst/>
                        </a:rPr>
                        <a:t> para simulação e análise.</a:t>
                      </a:r>
                      <a:endParaRPr lang="pt-BR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142639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7598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F53B93D3-A30A-4DE2-A977-ABC790BDA531}"/>
              </a:ext>
            </a:extLst>
          </p:cNvPr>
          <p:cNvSpPr txBox="1"/>
          <p:nvPr/>
        </p:nvSpPr>
        <p:spPr>
          <a:xfrm>
            <a:off x="846161" y="497299"/>
            <a:ext cx="1925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Plano de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Projeto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743E62C-BD2D-4AF3-A6CE-03D1F96E4979}"/>
              </a:ext>
            </a:extLst>
          </p:cNvPr>
          <p:cNvSpPr txBox="1"/>
          <p:nvPr/>
        </p:nvSpPr>
        <p:spPr>
          <a:xfrm>
            <a:off x="1091821" y="21563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495CD5-53C2-4D54-86F6-5137B902BA85}"/>
              </a:ext>
            </a:extLst>
          </p:cNvPr>
          <p:cNvSpPr txBox="1"/>
          <p:nvPr/>
        </p:nvSpPr>
        <p:spPr>
          <a:xfrm>
            <a:off x="846161" y="1296536"/>
            <a:ext cx="1091820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O desenvolvimento segue metodologia ágil com sprints semanais, permitindo ajustes rápidos.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Escopo: Implementar um sistema de resfriamento automatizado com sensores de temperatura, ajustável para diversos ambientes e climas.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    Recursos: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Microcontroladores (Arduino Uno/ESP32).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Sensores de temperatura (</a:t>
            </a:r>
            <a:r>
              <a:rPr lang="pt-BR" sz="1750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DHPlanejamento</a:t>
            </a:r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do Projeto: O desenvolvimento segue metodologia ágil com sprints semanais, permitindo ajustes rápidos.)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    Escopo: Implementar um sistema de resfriamento automatizado com sensores de temperatura, ajustável para diversos ambientes e climas.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Recursos: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•	Microcontroladores (Arduino Uno/ESP32).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•	Sensores de temperatura (DHT11/LM35).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•	Equipe multidisciplinar.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•	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    Estimativas de Projeto: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Custo estimado: R$ 5.000,00.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Prazo: 3 meses.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T11/LM35).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Equipe multidisciplinar.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 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              Estimativas de Projeto: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Custo estimado: R$ 5.000,00.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Prazo: 3 meses.</a:t>
            </a:r>
          </a:p>
        </p:txBody>
      </p:sp>
    </p:spTree>
    <p:extLst>
      <p:ext uri="{BB962C8B-B14F-4D97-AF65-F5344CB8AC3E}">
        <p14:creationId xmlns:p14="http://schemas.microsoft.com/office/powerpoint/2010/main" val="2328458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4392"/>
            <a:ext cx="102067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Requisitos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</a:t>
            </a:r>
            <a:r>
              <a:rPr lang="en-US" sz="4450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Funcionais</a:t>
            </a:r>
            <a:endParaRPr lang="en-US" sz="4450" dirty="0">
              <a:solidFill>
                <a:srgbClr val="F3F3F2"/>
              </a:solidFill>
              <a:latin typeface="IBM Plex Sans Medium" pitchFamily="34" charset="0"/>
              <a:ea typeface="IBM Plex Sans Medium" pitchFamily="34" charset="-122"/>
              <a:cs typeface="IBM Plex Sans Medium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667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Monitoramento contínuo de temperatura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Controle automático do resfriamento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Configuração personalizada da temperatura-alvo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Interface de exibição de informações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Sistema de alerta para condições críticas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Registro histórico de temperatura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Precisão do sensor de temperatura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0621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Tempo de resposta do sistema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68275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Requisitos Não Funcionais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Confiabilidade operacional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Durabilidade e resistência ambiental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Escalabilidade do sistema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Eficiência energética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Facilidade de manutenção e substituição de componentes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Segurança operacional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53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Planejamento de Testes: Estratégias e Ferramentas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382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946785" y="3023235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382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Teste de Software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2864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Verificação geral do sistema, abrangendo funcionalidades principais e secundárias.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382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4838462" y="3023235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382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Teste Unitário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42864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Validação de componentes individuais para garantir funcionamento adequado.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9993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3" name="Text 10"/>
          <p:cNvSpPr/>
          <p:nvPr/>
        </p:nvSpPr>
        <p:spPr>
          <a:xfrm>
            <a:off x="946785" y="5084326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4999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Teste de Integração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48973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Exame da interação entre componentes do sistema, como sensores, microcontroladores e atuadores.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49993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7" name="Text 14"/>
          <p:cNvSpPr/>
          <p:nvPr/>
        </p:nvSpPr>
        <p:spPr>
          <a:xfrm>
            <a:off x="4838462" y="5084326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4999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Teste de Sistema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48973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Avaliação do sistema completo, incluindo hardware, software e interface, para garantir atendimento aos requisitos.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4812" y="774621"/>
            <a:ext cx="7470338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Gestão de Configuração de Software</a:t>
            </a:r>
            <a:endParaRPr lang="en-US" sz="3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812" y="1604963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4812" y="2233374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Controle de Versão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14812" y="2621518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Utilização do GitHub para gerenciar versões de código, garantir rastreabilidade e facilitar a colaboração.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812" y="3734514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14812" y="4362926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Backup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114812" y="4751070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Armazenamento regular em nuvem para garantir a segurança dos dados e a recuperação em caso de perda.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4812" y="5864066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14812" y="6492478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Documentação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14812" y="6880622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Manutenção de logs de alterações no código, facilitando a compreensão e o acompanhamento do desenvolvimento.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675</Words>
  <Application>Microsoft Office PowerPoint</Application>
  <PresentationFormat>Personalizar</PresentationFormat>
  <Paragraphs>128</Paragraphs>
  <Slides>10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Times New Roman</vt:lpstr>
      <vt:lpstr>IBM Plex Sans Medium</vt:lpstr>
      <vt:lpstr>Calibri</vt:lpstr>
      <vt:lpstr>Arial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Caio de Sousa Passiano - 824136218</cp:lastModifiedBy>
  <cp:revision>5</cp:revision>
  <dcterms:created xsi:type="dcterms:W3CDTF">2024-12-11T21:39:31Z</dcterms:created>
  <dcterms:modified xsi:type="dcterms:W3CDTF">2024-12-11T22:47:32Z</dcterms:modified>
</cp:coreProperties>
</file>